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19923-A3BE-EC4E-8788-59B2A1AF2B2F}" type="datetimeFigureOut">
              <a:rPr lang="es-ES" smtClean="0"/>
              <a:pPr/>
              <a:t>29/10/2015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CAF5-87F2-0F49-AB05-6C5FAE8724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029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MEGALITHIC MONUMENTS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8883" y="5772520"/>
            <a:ext cx="7542212" cy="1030942"/>
          </a:xfrm>
        </p:spPr>
        <p:txBody>
          <a:bodyPr/>
          <a:lstStyle/>
          <a:p>
            <a:r>
              <a:rPr lang="es-ES" dirty="0" smtClean="0"/>
              <a:t>SANTIAGO BURGALETA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645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MEGALITHIC MONUMENTS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Bauhaus 93"/>
                <a:cs typeface="Bauhaus 93"/>
              </a:rPr>
              <a:t> </a:t>
            </a:r>
            <a:r>
              <a:rPr lang="es-ES" dirty="0" smtClean="0">
                <a:latin typeface="Bauhaus 93"/>
                <a:cs typeface="Bauhaus 93"/>
              </a:rPr>
              <a:t>. MEGALITHIC MONUMENTS </a:t>
            </a:r>
            <a:r>
              <a:rPr lang="es-ES" dirty="0" smtClean="0">
                <a:latin typeface="Bauhaus 93"/>
                <a:cs typeface="Bauhaus 93"/>
              </a:rPr>
              <a:t>WERE </a:t>
            </a:r>
            <a:r>
              <a:rPr lang="es-ES" dirty="0" smtClean="0">
                <a:latin typeface="Bauhaus 93"/>
                <a:cs typeface="Bauhaus 93"/>
              </a:rPr>
              <a:t>BUILT FOR FUNERARY ACTIONS AND BECAUSE OF THE RELIGION.</a:t>
            </a:r>
          </a:p>
          <a:p>
            <a:pPr marL="0" indent="0">
              <a:buNone/>
            </a:pPr>
            <a:r>
              <a:rPr lang="es-ES" dirty="0">
                <a:latin typeface="Bauhaus 93"/>
                <a:cs typeface="Bauhaus 93"/>
              </a:rPr>
              <a:t> </a:t>
            </a:r>
            <a:r>
              <a:rPr lang="es-ES" dirty="0" smtClean="0">
                <a:latin typeface="Bauhaus 93"/>
                <a:cs typeface="Bauhaus 93"/>
              </a:rPr>
              <a:t>. BUILDING THIS WAS NOT EASY BECAUSE LOTS OF PEOPLE DIED BECAUSE OF HOW HEAVY THE MONUMENTS WERE.AND WHEN ONE OF THEM FELL ON YOU IT WAS VERY EASY TO DIE.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9849" y="4153462"/>
            <a:ext cx="2106194" cy="2504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32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dirty="0" smtClean="0">
                <a:solidFill>
                  <a:srgbClr val="FF0000"/>
                </a:solidFill>
              </a:rPr>
              <a:t>TYPES</a:t>
            </a:r>
            <a:endParaRPr lang="es-ES" sz="66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23275"/>
          </a:xfrm>
        </p:spPr>
        <p:txBody>
          <a:bodyPr/>
          <a:lstStyle/>
          <a:p>
            <a:r>
              <a:rPr lang="es-ES" dirty="0" smtClean="0">
                <a:latin typeface="Bauhaus 93"/>
                <a:cs typeface="Bauhaus 93"/>
              </a:rPr>
              <a:t>THERE ARE THREE TYPES OF MEGALITHIC MONUMENTS:</a:t>
            </a:r>
          </a:p>
          <a:p>
            <a:r>
              <a:rPr lang="es-ES" dirty="0" smtClean="0">
                <a:latin typeface="Bauhaus 93"/>
                <a:cs typeface="Bauhaus 93"/>
              </a:rPr>
              <a:t>MENHIR</a:t>
            </a:r>
          </a:p>
          <a:p>
            <a:pPr marL="0" indent="0">
              <a:buNone/>
            </a:pPr>
            <a:endParaRPr lang="es-ES" dirty="0">
              <a:latin typeface="Bauhaus 93"/>
              <a:cs typeface="Bauhaus 93"/>
            </a:endParaRPr>
          </a:p>
          <a:p>
            <a:r>
              <a:rPr lang="es-ES" dirty="0" smtClean="0">
                <a:latin typeface="Bauhaus 93"/>
                <a:cs typeface="Bauhaus 93"/>
              </a:rPr>
              <a:t>DOLMEN</a:t>
            </a:r>
          </a:p>
          <a:p>
            <a:pPr marL="0" indent="0">
              <a:buNone/>
            </a:pPr>
            <a:endParaRPr lang="es-ES" dirty="0">
              <a:latin typeface="Bauhaus 93"/>
              <a:cs typeface="Bauhaus 93"/>
            </a:endParaRPr>
          </a:p>
          <a:p>
            <a:r>
              <a:rPr lang="es-ES" dirty="0" smtClean="0">
                <a:latin typeface="Bauhaus 93"/>
                <a:cs typeface="Bauhaus 93"/>
              </a:rPr>
              <a:t>CROMLECH</a:t>
            </a:r>
            <a:endParaRPr lang="es-ES" dirty="0">
              <a:latin typeface="Bauhaus 93"/>
              <a:cs typeface="Bauhaus 93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907" y="2406387"/>
            <a:ext cx="1268727" cy="15144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310" y="4055346"/>
            <a:ext cx="1395324" cy="928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310" y="5259986"/>
            <a:ext cx="1849853" cy="125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THE STONEHENGE CROMLECH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Bauhaus 93"/>
                <a:cs typeface="Bauhaus 93"/>
              </a:rPr>
              <a:t>THE MOST FAMOUS CROMLECH IS THE STONEHENGE CROMLECH.</a:t>
            </a:r>
          </a:p>
          <a:p>
            <a:r>
              <a:rPr lang="es-ES" dirty="0" smtClean="0">
                <a:latin typeface="Bauhaus 93"/>
                <a:cs typeface="Bauhaus 93"/>
              </a:rPr>
              <a:t>IT`S SITUATED AT GREAT BRITAIN IN AMESBURY.</a:t>
            </a:r>
          </a:p>
          <a:p>
            <a:r>
              <a:rPr lang="es-ES" dirty="0" smtClean="0">
                <a:latin typeface="Bauhaus 93"/>
                <a:cs typeface="Bauhaus 93"/>
              </a:rPr>
              <a:t>IT`S ONE THE MOST FAMOUS BECAUSE IT IS ALMOST COMPLETED AND IN </a:t>
            </a:r>
            <a:r>
              <a:rPr lang="es-ES" dirty="0" smtClean="0">
                <a:latin typeface="Bauhaus 93"/>
                <a:cs typeface="Bauhaus 93"/>
              </a:rPr>
              <a:t>GOOD  CONDITION</a:t>
            </a:r>
            <a:endParaRPr lang="es-ES" dirty="0" smtClean="0">
              <a:latin typeface="Bauhaus 93"/>
              <a:cs typeface="Bauhaus 93"/>
            </a:endParaRPr>
          </a:p>
          <a:p>
            <a:r>
              <a:rPr lang="es-ES" dirty="0" smtClean="0">
                <a:latin typeface="Bauhaus 93"/>
                <a:cs typeface="Bauhaus 93"/>
              </a:rPr>
              <a:t>IT </a:t>
            </a:r>
            <a:r>
              <a:rPr lang="es-ES" dirty="0" smtClean="0">
                <a:latin typeface="Bauhaus 93"/>
                <a:cs typeface="Bauhaus 93"/>
              </a:rPr>
              <a:t>CONTAINS BETWEEN 25 AND 30 COLUMNS AND EACH OF THEM </a:t>
            </a:r>
            <a:r>
              <a:rPr lang="es-ES" dirty="0" smtClean="0">
                <a:latin typeface="Bauhaus 93"/>
                <a:cs typeface="Bauhaus 93"/>
              </a:rPr>
              <a:t>WEIGHS </a:t>
            </a:r>
            <a:r>
              <a:rPr lang="es-ES" dirty="0" smtClean="0">
                <a:latin typeface="Bauhaus 93"/>
                <a:cs typeface="Bauhaus 93"/>
              </a:rPr>
              <a:t>25 T.</a:t>
            </a:r>
          </a:p>
          <a:p>
            <a:pPr marL="0" indent="0">
              <a:buNone/>
            </a:pPr>
            <a:endParaRPr lang="es-ES" dirty="0">
              <a:latin typeface="Bauhaus 93"/>
              <a:cs typeface="Bauhaus 9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6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243" b="1524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CuadroTexto 6"/>
          <p:cNvSpPr txBox="1"/>
          <p:nvPr/>
        </p:nvSpPr>
        <p:spPr>
          <a:xfrm>
            <a:off x="3326973" y="5163346"/>
            <a:ext cx="51749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rgbClr val="3366FF"/>
                </a:solidFill>
              </a:rPr>
              <a:t>STONEHENGE </a:t>
            </a:r>
            <a:endParaRPr lang="es-ES" sz="6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8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hghub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5418" y="3285918"/>
            <a:ext cx="1879600" cy="2895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" y="778298"/>
            <a:ext cx="3289300" cy="2463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2" y="3798565"/>
            <a:ext cx="3289300" cy="2463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198" y="31952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68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gkh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577"/>
            <a:ext cx="9143999" cy="67504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69099" y="5488394"/>
            <a:ext cx="467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660066"/>
                </a:solidFill>
                <a:latin typeface="Bauhaus 93"/>
                <a:cs typeface="Bauhaus 93"/>
              </a:rPr>
              <a:t>CONSTRUCTION OF MONUMENTS</a:t>
            </a:r>
            <a:endParaRPr lang="es-ES" sz="4000" dirty="0">
              <a:solidFill>
                <a:srgbClr val="660066"/>
              </a:solidFill>
              <a:latin typeface="Bauhaus 93"/>
              <a:cs typeface="Bauhaus 9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0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Órbita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Órbita.thmx</Template>
  <TotalTime>56</TotalTime>
  <Words>121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Órbita</vt:lpstr>
      <vt:lpstr>MEGALITHIC MONUMENTS</vt:lpstr>
      <vt:lpstr>MEGALITHIC MONUMENTS</vt:lpstr>
      <vt:lpstr>TYPES</vt:lpstr>
      <vt:lpstr>THE STONEHENGE CROMLECH</vt:lpstr>
      <vt:lpstr>Diapositiva 5</vt:lpstr>
      <vt:lpstr>Diapositiva 6</vt:lpstr>
      <vt:lpstr>Diapositiva 7</vt:lpstr>
    </vt:vector>
  </TitlesOfParts>
  <Company>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MEGALITHIC MONUMENTS</dc:title>
  <dc:creator>Santiago Burgaleta</dc:creator>
  <cp:lastModifiedBy>Yolanda Serrano</cp:lastModifiedBy>
  <cp:revision>6</cp:revision>
  <dcterms:created xsi:type="dcterms:W3CDTF">2015-10-13T16:55:12Z</dcterms:created>
  <dcterms:modified xsi:type="dcterms:W3CDTF">2015-10-29T08:52:48Z</dcterms:modified>
</cp:coreProperties>
</file>